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1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0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676000-05CC-4F83-8193-CE7560057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5838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1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5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1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231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0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9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2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19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049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137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79228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Jordan has a job delivering packages to schools in CISD. This morning her first stop was at Johnson where she picked up some packages.  Her instructions were to drop off three-fifths of those packages at a second building and pick up six more packages.  At her third stop, Rockenbaugh,  she dropped off three-sevenths of her packages and picked up four.  At her fourth stop, Durham, she dropped off three-fourths of her packages and picked up six.  The fifth delivery was to Eubanks Intermediate where she left one-third of her packages and picked up two.  On her sixth stop Jordan left one-half of her packages and picked up two.  She then made her last delivery of six packages, all that she had left.  Then she took a lunch break.  How many packages did Jordan deliver before lunch?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09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5397</TotalTime>
  <Words>154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99</cp:revision>
  <cp:lastPrinted>2001-04-26T02:59:36Z</cp:lastPrinted>
  <dcterms:created xsi:type="dcterms:W3CDTF">2000-09-03T02:04:07Z</dcterms:created>
  <dcterms:modified xsi:type="dcterms:W3CDTF">2014-05-03T21:09:39Z</dcterms:modified>
</cp:coreProperties>
</file>